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7D6"/>
    <a:srgbClr val="FFFFCC"/>
    <a:srgbClr val="F4F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4660"/>
  </p:normalViewPr>
  <p:slideViewPr>
    <p:cSldViewPr snapToGrid="0">
      <p:cViewPr varScale="1">
        <p:scale>
          <a:sx n="79" d="100"/>
          <a:sy n="79" d="100"/>
        </p:scale>
        <p:origin x="268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81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719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6782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0663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67989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8865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57876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04934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2302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9992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79313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4457-40F6-4A53-ACAB-8A294A3FC5B1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715DF8-B442-4A74-AC7B-13F48AFB29C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561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DCCB7E-C916-3706-D5A4-181C21E7D5DE}"/>
              </a:ext>
            </a:extLst>
          </p:cNvPr>
          <p:cNvSpPr/>
          <p:nvPr/>
        </p:nvSpPr>
        <p:spPr>
          <a:xfrm>
            <a:off x="3538286" y="7814428"/>
            <a:ext cx="3049924" cy="2986271"/>
          </a:xfrm>
          <a:prstGeom prst="rect">
            <a:avLst/>
          </a:prstGeom>
          <a:pattFill prst="pct50">
            <a:fgClr>
              <a:srgbClr val="FDE7D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E45DB4-CF73-248D-63BF-C8A720B1EA1B}"/>
              </a:ext>
            </a:extLst>
          </p:cNvPr>
          <p:cNvSpPr/>
          <p:nvPr/>
        </p:nvSpPr>
        <p:spPr>
          <a:xfrm>
            <a:off x="260065" y="7814428"/>
            <a:ext cx="3049924" cy="2986271"/>
          </a:xfrm>
          <a:prstGeom prst="rect">
            <a:avLst/>
          </a:prstGeom>
          <a:pattFill prst="pct50">
            <a:fgClr>
              <a:srgbClr val="FDE7D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4A8836-A1E6-8698-56B6-4BB9740B7985}"/>
              </a:ext>
            </a:extLst>
          </p:cNvPr>
          <p:cNvSpPr/>
          <p:nvPr/>
        </p:nvSpPr>
        <p:spPr>
          <a:xfrm>
            <a:off x="284386" y="4734065"/>
            <a:ext cx="3049924" cy="2986271"/>
          </a:xfrm>
          <a:prstGeom prst="rect">
            <a:avLst/>
          </a:prstGeom>
          <a:pattFill prst="pct50">
            <a:fgClr>
              <a:srgbClr val="FDE7D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D1EEB0-E047-EA0F-6D8A-25AC2F124184}"/>
              </a:ext>
            </a:extLst>
          </p:cNvPr>
          <p:cNvSpPr/>
          <p:nvPr/>
        </p:nvSpPr>
        <p:spPr>
          <a:xfrm>
            <a:off x="3538286" y="4734065"/>
            <a:ext cx="3049924" cy="2986271"/>
          </a:xfrm>
          <a:prstGeom prst="rect">
            <a:avLst/>
          </a:prstGeom>
          <a:pattFill prst="pct50">
            <a:fgClr>
              <a:srgbClr val="FDE7D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F8C9D7-72D3-4A9A-C520-B137078F0ECF}"/>
              </a:ext>
            </a:extLst>
          </p:cNvPr>
          <p:cNvSpPr/>
          <p:nvPr/>
        </p:nvSpPr>
        <p:spPr>
          <a:xfrm>
            <a:off x="3538286" y="1648840"/>
            <a:ext cx="3049924" cy="2986271"/>
          </a:xfrm>
          <a:prstGeom prst="rect">
            <a:avLst/>
          </a:prstGeom>
          <a:pattFill prst="pct50">
            <a:fgClr>
              <a:srgbClr val="FDE7D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23F12D-913C-6471-5306-79091A73FEAA}"/>
              </a:ext>
            </a:extLst>
          </p:cNvPr>
          <p:cNvSpPr/>
          <p:nvPr/>
        </p:nvSpPr>
        <p:spPr>
          <a:xfrm>
            <a:off x="284386" y="1633370"/>
            <a:ext cx="3049924" cy="2986271"/>
          </a:xfrm>
          <a:prstGeom prst="rect">
            <a:avLst/>
          </a:prstGeom>
          <a:pattFill prst="pct50">
            <a:fgClr>
              <a:srgbClr val="FDE7D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453EDB-6BF9-EC1A-F090-6E34F319A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50" y="379754"/>
            <a:ext cx="6211413" cy="472153"/>
          </a:xfrm>
        </p:spPr>
        <p:txBody>
          <a:bodyPr>
            <a:norm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</a:rPr>
              <a:t>Title: [insert poster title here]</a:t>
            </a:r>
            <a:endParaRPr lang="th-TH" sz="1600" b="1" dirty="0">
              <a:latin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AFD29D-0DA2-1D26-109E-FF2D73F08696}"/>
              </a:ext>
            </a:extLst>
          </p:cNvPr>
          <p:cNvSpPr txBox="1">
            <a:spLocks/>
          </p:cNvSpPr>
          <p:nvPr/>
        </p:nvSpPr>
        <p:spPr>
          <a:xfrm>
            <a:off x="155650" y="729829"/>
            <a:ext cx="6211413" cy="472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b="1" dirty="0">
                <a:latin typeface="Arial" panose="020B0604020202020204" pitchFamily="34" charset="0"/>
              </a:rPr>
              <a:t>Author(s): [insert Author name(s) here]</a:t>
            </a:r>
            <a:endParaRPr lang="th-TH" sz="1600" b="1" dirty="0">
              <a:latin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C7D861D-4BC6-177F-D81C-BD3BE6198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8286" y="1815592"/>
            <a:ext cx="3049924" cy="353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b="1" dirty="0">
                <a:latin typeface="Arial" panose="020B0604020202020204" pitchFamily="34" charset="0"/>
              </a:rPr>
              <a:t>Results</a:t>
            </a:r>
            <a:endParaRPr lang="th-TH" sz="1200" b="1" dirty="0">
              <a:latin typeface="Arial" panose="020B0604020202020204" pitchFamily="34" charset="0"/>
            </a:endParaRP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09AA5251-085E-9871-1DEA-036732CEBCB9}"/>
              </a:ext>
            </a:extLst>
          </p:cNvPr>
          <p:cNvSpPr txBox="1">
            <a:spLocks/>
          </p:cNvSpPr>
          <p:nvPr/>
        </p:nvSpPr>
        <p:spPr>
          <a:xfrm>
            <a:off x="260065" y="1815591"/>
            <a:ext cx="3049924" cy="353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latin typeface="Arial" panose="020B0604020202020204" pitchFamily="34" charset="0"/>
              </a:rPr>
              <a:t>Introduction</a:t>
            </a:r>
            <a:endParaRPr lang="th-TH" sz="1200" b="1" dirty="0">
              <a:latin typeface="Arial" panose="020B0604020202020204" pitchFamily="34" charset="0"/>
            </a:endParaRP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262AC688-138F-646D-2A0B-EC52E82F5A71}"/>
              </a:ext>
            </a:extLst>
          </p:cNvPr>
          <p:cNvSpPr txBox="1">
            <a:spLocks/>
          </p:cNvSpPr>
          <p:nvPr/>
        </p:nvSpPr>
        <p:spPr>
          <a:xfrm>
            <a:off x="3582056" y="4879802"/>
            <a:ext cx="3049924" cy="353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latin typeface="Arial" panose="020B0604020202020204" pitchFamily="34" charset="0"/>
              </a:rPr>
              <a:t>Results</a:t>
            </a:r>
            <a:endParaRPr lang="th-TH" sz="1200" b="1" dirty="0">
              <a:latin typeface="Arial" panose="020B0604020202020204" pitchFamily="34" charset="0"/>
            </a:endParaRP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98C02651-0C78-73D1-BA5D-60830BDADF9B}"/>
              </a:ext>
            </a:extLst>
          </p:cNvPr>
          <p:cNvSpPr txBox="1">
            <a:spLocks/>
          </p:cNvSpPr>
          <p:nvPr/>
        </p:nvSpPr>
        <p:spPr>
          <a:xfrm>
            <a:off x="284386" y="7976320"/>
            <a:ext cx="3049924" cy="357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latin typeface="Arial" panose="020B0604020202020204" pitchFamily="34" charset="0"/>
              </a:rPr>
              <a:t>Results</a:t>
            </a:r>
            <a:endParaRPr lang="th-TH" sz="1200" b="1" dirty="0">
              <a:latin typeface="Arial" panose="020B0604020202020204" pitchFamily="34" charset="0"/>
            </a:endParaRP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EA933CBE-349E-E439-2E4B-7769FFFB04D0}"/>
              </a:ext>
            </a:extLst>
          </p:cNvPr>
          <p:cNvSpPr txBox="1">
            <a:spLocks/>
          </p:cNvSpPr>
          <p:nvPr/>
        </p:nvSpPr>
        <p:spPr>
          <a:xfrm>
            <a:off x="306271" y="4863947"/>
            <a:ext cx="3049924" cy="295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latin typeface="Arial" panose="020B0604020202020204" pitchFamily="34" charset="0"/>
              </a:rPr>
              <a:t>Methods </a:t>
            </a:r>
            <a:endParaRPr lang="th-TH" sz="1200" b="1" dirty="0">
              <a:latin typeface="Arial" panose="020B0604020202020204" pitchFamily="34" charset="0"/>
            </a:endParaRP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68F13106-8591-1C13-80A3-131D2838E977}"/>
              </a:ext>
            </a:extLst>
          </p:cNvPr>
          <p:cNvSpPr txBox="1">
            <a:spLocks/>
          </p:cNvSpPr>
          <p:nvPr/>
        </p:nvSpPr>
        <p:spPr>
          <a:xfrm>
            <a:off x="3538286" y="7905104"/>
            <a:ext cx="3049924" cy="353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latin typeface="Arial" panose="020B0604020202020204" pitchFamily="34" charset="0"/>
              </a:rPr>
              <a:t>Conclusion</a:t>
            </a:r>
            <a:endParaRPr lang="th-TH" sz="1200" b="1" dirty="0">
              <a:latin typeface="Arial" panose="020B0604020202020204" pitchFamily="34" charset="0"/>
            </a:endParaRP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B4D71A82-5768-7EA5-D856-00C5BD76E1C0}"/>
              </a:ext>
            </a:extLst>
          </p:cNvPr>
          <p:cNvSpPr txBox="1">
            <a:spLocks/>
          </p:cNvSpPr>
          <p:nvPr/>
        </p:nvSpPr>
        <p:spPr>
          <a:xfrm>
            <a:off x="3538286" y="2112769"/>
            <a:ext cx="3049924" cy="2474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 panose="020B0604020202020204" pitchFamily="34" charset="0"/>
              </a:rPr>
              <a:t>Results here</a:t>
            </a:r>
            <a:endParaRPr lang="th-TH" sz="1200" dirty="0">
              <a:latin typeface="Arial" panose="020B0604020202020204" pitchFamily="34" charset="0"/>
            </a:endParaRPr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14444067-317E-F79C-3D76-2711888CE702}"/>
              </a:ext>
            </a:extLst>
          </p:cNvPr>
          <p:cNvSpPr txBox="1">
            <a:spLocks/>
          </p:cNvSpPr>
          <p:nvPr/>
        </p:nvSpPr>
        <p:spPr>
          <a:xfrm>
            <a:off x="260065" y="2106523"/>
            <a:ext cx="3049924" cy="2474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 panose="020B0604020202020204" pitchFamily="34" charset="0"/>
              </a:rPr>
              <a:t>Introduction here</a:t>
            </a:r>
            <a:endParaRPr lang="th-TH" sz="1200" dirty="0">
              <a:latin typeface="Arial" panose="020B0604020202020204" pitchFamily="34" charset="0"/>
            </a:endParaRPr>
          </a:p>
        </p:txBody>
      </p:sp>
      <p:sp>
        <p:nvSpPr>
          <p:cNvPr id="18" name="Content Placeholder 7">
            <a:extLst>
              <a:ext uri="{FF2B5EF4-FFF2-40B4-BE49-F238E27FC236}">
                <a16:creationId xmlns:a16="http://schemas.microsoft.com/office/drawing/2014/main" id="{CB8B3478-84A1-FFEB-F335-D1745CED6662}"/>
              </a:ext>
            </a:extLst>
          </p:cNvPr>
          <p:cNvSpPr txBox="1">
            <a:spLocks/>
          </p:cNvSpPr>
          <p:nvPr/>
        </p:nvSpPr>
        <p:spPr>
          <a:xfrm>
            <a:off x="3538286" y="5152302"/>
            <a:ext cx="3049924" cy="150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 panose="020B0604020202020204" pitchFamily="34" charset="0"/>
              </a:rPr>
              <a:t>Results here</a:t>
            </a:r>
            <a:endParaRPr lang="th-TH" sz="1200" dirty="0">
              <a:latin typeface="Arial" panose="020B0604020202020204" pitchFamily="34" charset="0"/>
            </a:endParaRPr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A34DE54E-30CE-1C8B-CF9F-F5EFC9C3E7B8}"/>
              </a:ext>
            </a:extLst>
          </p:cNvPr>
          <p:cNvSpPr txBox="1">
            <a:spLocks/>
          </p:cNvSpPr>
          <p:nvPr/>
        </p:nvSpPr>
        <p:spPr>
          <a:xfrm>
            <a:off x="240616" y="8255435"/>
            <a:ext cx="3049924" cy="2474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 panose="020B0604020202020204" pitchFamily="34" charset="0"/>
              </a:rPr>
              <a:t>Results here</a:t>
            </a:r>
            <a:endParaRPr lang="th-TH" sz="1200" dirty="0">
              <a:latin typeface="Arial" panose="020B0604020202020204" pitchFamily="34" charset="0"/>
            </a:endParaRPr>
          </a:p>
        </p:txBody>
      </p:sp>
      <p:sp>
        <p:nvSpPr>
          <p:cNvPr id="20" name="Content Placeholder 7">
            <a:extLst>
              <a:ext uri="{FF2B5EF4-FFF2-40B4-BE49-F238E27FC236}">
                <a16:creationId xmlns:a16="http://schemas.microsoft.com/office/drawing/2014/main" id="{1A71C2AC-5DF4-274A-D340-8299E708539E}"/>
              </a:ext>
            </a:extLst>
          </p:cNvPr>
          <p:cNvSpPr txBox="1">
            <a:spLocks/>
          </p:cNvSpPr>
          <p:nvPr/>
        </p:nvSpPr>
        <p:spPr>
          <a:xfrm>
            <a:off x="240616" y="5154740"/>
            <a:ext cx="3049924" cy="2474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 panose="020B0604020202020204" pitchFamily="34" charset="0"/>
              </a:rPr>
              <a:t>Methods here</a:t>
            </a:r>
            <a:endParaRPr lang="th-TH" sz="1200" dirty="0">
              <a:latin typeface="Arial" panose="020B0604020202020204" pitchFamily="34" charset="0"/>
            </a:endParaRPr>
          </a:p>
        </p:txBody>
      </p:sp>
      <p:sp>
        <p:nvSpPr>
          <p:cNvPr id="21" name="Content Placeholder 7">
            <a:extLst>
              <a:ext uri="{FF2B5EF4-FFF2-40B4-BE49-F238E27FC236}">
                <a16:creationId xmlns:a16="http://schemas.microsoft.com/office/drawing/2014/main" id="{B39D60E4-8A7B-2028-DDD2-79DE8EE1840E}"/>
              </a:ext>
            </a:extLst>
          </p:cNvPr>
          <p:cNvSpPr txBox="1">
            <a:spLocks/>
          </p:cNvSpPr>
          <p:nvPr/>
        </p:nvSpPr>
        <p:spPr>
          <a:xfrm>
            <a:off x="3606377" y="8227978"/>
            <a:ext cx="3049924" cy="2474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Arial" panose="020B0604020202020204" pitchFamily="34" charset="0"/>
              </a:rPr>
              <a:t>Conclusion here</a:t>
            </a:r>
            <a:endParaRPr lang="th-TH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14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39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Title: [insert poster title here]</vt:lpstr>
    </vt:vector>
  </TitlesOfParts>
  <Company>LightKey.Store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[insert poster title here]</dc:title>
  <dc:creator>OOI</dc:creator>
  <cp:lastModifiedBy>OOI</cp:lastModifiedBy>
  <cp:revision>19</cp:revision>
  <dcterms:created xsi:type="dcterms:W3CDTF">2026-03-26T02:06:20Z</dcterms:created>
  <dcterms:modified xsi:type="dcterms:W3CDTF">2026-07-07T10:42:45Z</dcterms:modified>
</cp:coreProperties>
</file>